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64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4248"/>
  </p:normalViewPr>
  <p:slideViewPr>
    <p:cSldViewPr snapToGrid="0" snapToObjects="1">
      <p:cViewPr>
        <p:scale>
          <a:sx n="114" d="100"/>
          <a:sy n="114" d="100"/>
        </p:scale>
        <p:origin x="1056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nda.io/docs/using/env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25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14622</TotalTime>
  <Words>980</Words>
  <Application>Microsoft Macintosh PowerPoint</Application>
  <PresentationFormat>On-screen Show (4:3)</PresentationFormat>
  <Paragraphs>179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553</cp:revision>
  <dcterms:created xsi:type="dcterms:W3CDTF">2015-01-21T04:58:27Z</dcterms:created>
  <dcterms:modified xsi:type="dcterms:W3CDTF">2018-02-22T21:52:22Z</dcterms:modified>
</cp:coreProperties>
</file>